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49" autoAdjust="0"/>
    <p:restoredTop sz="86412" autoAdjust="0"/>
  </p:normalViewPr>
  <p:slideViewPr>
    <p:cSldViewPr>
      <p:cViewPr varScale="1">
        <p:scale>
          <a:sx n="116" d="100"/>
          <a:sy n="116" d="100"/>
        </p:scale>
        <p:origin x="-1596" y="-1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228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8C068F6-59D2-48D2-BFB3-B1E43B150FF3}" type="doc">
      <dgm:prSet loTypeId="urn:microsoft.com/office/officeart/2005/8/layout/vList3" loCatId="list" qsTypeId="urn:microsoft.com/office/officeart/2005/8/quickstyle/simple3" qsCatId="simple" csTypeId="urn:microsoft.com/office/officeart/2005/8/colors/accent1_2" csCatId="accent1" phldr="1"/>
      <dgm:spPr/>
    </dgm:pt>
    <dgm:pt modelId="{54D67189-AFE8-4A44-8684-EF1539B6A330}">
      <dgm:prSet phldrT="[텍스트]" custT="1"/>
      <dgm:spPr/>
      <dgm:t>
        <a:bodyPr/>
        <a:lstStyle/>
        <a:p>
          <a:pPr latinLnBrk="1"/>
          <a:r>
            <a:rPr lang="ko-KR" altLang="en-US" sz="2800" b="1" dirty="0" smtClean="0">
              <a:latin typeface="HY엽서M" panose="02030600000101010101" pitchFamily="18" charset="-127"/>
              <a:ea typeface="HY엽서M" panose="02030600000101010101" pitchFamily="18" charset="-127"/>
            </a:rPr>
            <a:t>조원소개 및 역할 분담</a:t>
          </a:r>
          <a:endParaRPr lang="ko-KR" altLang="en-US" sz="2800" b="1" dirty="0">
            <a:latin typeface="HY엽서M" panose="02030600000101010101" pitchFamily="18" charset="-127"/>
            <a:ea typeface="HY엽서M" panose="02030600000101010101" pitchFamily="18" charset="-127"/>
          </a:endParaRPr>
        </a:p>
      </dgm:t>
    </dgm:pt>
    <dgm:pt modelId="{D9A7DA6A-26A8-45AE-B45E-09F56C35DABD}" type="parTrans" cxnId="{049FE88C-A81A-41A3-BCB6-266D8BE1B71F}">
      <dgm:prSet/>
      <dgm:spPr/>
      <dgm:t>
        <a:bodyPr/>
        <a:lstStyle/>
        <a:p>
          <a:pPr latinLnBrk="1"/>
          <a:endParaRPr lang="ko-KR" altLang="en-US" b="1"/>
        </a:p>
      </dgm:t>
    </dgm:pt>
    <dgm:pt modelId="{24D6D262-6587-4F46-8946-46BB40323BBB}" type="sibTrans" cxnId="{049FE88C-A81A-41A3-BCB6-266D8BE1B71F}">
      <dgm:prSet/>
      <dgm:spPr/>
      <dgm:t>
        <a:bodyPr/>
        <a:lstStyle/>
        <a:p>
          <a:pPr latinLnBrk="1"/>
          <a:endParaRPr lang="ko-KR" altLang="en-US" b="1"/>
        </a:p>
      </dgm:t>
    </dgm:pt>
    <dgm:pt modelId="{BD3A6C6D-AB6D-41AB-95D7-F95F5D33B830}">
      <dgm:prSet phldrT="[텍스트]" custT="1"/>
      <dgm:spPr/>
      <dgm:t>
        <a:bodyPr/>
        <a:lstStyle/>
        <a:p>
          <a:pPr latinLnBrk="1"/>
          <a:r>
            <a:rPr lang="ko-KR" altLang="en-US" sz="2800" b="1" dirty="0" smtClean="0">
              <a:latin typeface="HY엽서M" panose="02030600000101010101" pitchFamily="18" charset="-127"/>
              <a:ea typeface="HY엽서M" panose="02030600000101010101" pitchFamily="18" charset="-127"/>
            </a:rPr>
            <a:t>작품 설명</a:t>
          </a:r>
          <a:endParaRPr lang="ko-KR" altLang="en-US" sz="2800" b="1" dirty="0">
            <a:latin typeface="HY엽서M" panose="02030600000101010101" pitchFamily="18" charset="-127"/>
            <a:ea typeface="HY엽서M" panose="02030600000101010101" pitchFamily="18" charset="-127"/>
          </a:endParaRPr>
        </a:p>
      </dgm:t>
    </dgm:pt>
    <dgm:pt modelId="{517053C7-96DD-420B-9F0D-F6B9EFFDB592}" type="parTrans" cxnId="{208B2FE6-10B6-4220-BAB6-FABD17536D4E}">
      <dgm:prSet/>
      <dgm:spPr/>
      <dgm:t>
        <a:bodyPr/>
        <a:lstStyle/>
        <a:p>
          <a:pPr latinLnBrk="1"/>
          <a:endParaRPr lang="ko-KR" altLang="en-US" b="1"/>
        </a:p>
      </dgm:t>
    </dgm:pt>
    <dgm:pt modelId="{367EB927-40F7-4B5D-86E3-CA9777A05CCC}" type="sibTrans" cxnId="{208B2FE6-10B6-4220-BAB6-FABD17536D4E}">
      <dgm:prSet/>
      <dgm:spPr/>
      <dgm:t>
        <a:bodyPr/>
        <a:lstStyle/>
        <a:p>
          <a:pPr latinLnBrk="1"/>
          <a:endParaRPr lang="ko-KR" altLang="en-US" b="1"/>
        </a:p>
      </dgm:t>
    </dgm:pt>
    <dgm:pt modelId="{3C07C7B6-DF74-4DC9-9CFA-95B7703F6610}">
      <dgm:prSet phldrT="[텍스트]" custT="1"/>
      <dgm:spPr/>
      <dgm:t>
        <a:bodyPr/>
        <a:lstStyle/>
        <a:p>
          <a:pPr latinLnBrk="1"/>
          <a:r>
            <a:rPr lang="ko-KR" altLang="en-US" sz="2800" b="1" dirty="0" err="1" smtClean="0">
              <a:latin typeface="HY엽서M" panose="02030600000101010101" pitchFamily="18" charset="-127"/>
              <a:ea typeface="HY엽서M" panose="02030600000101010101" pitchFamily="18" charset="-127"/>
            </a:rPr>
            <a:t>아두이노</a:t>
          </a:r>
          <a:r>
            <a:rPr lang="ko-KR" altLang="en-US" sz="2800" b="1" dirty="0" smtClean="0">
              <a:latin typeface="HY엽서M" panose="02030600000101010101" pitchFamily="18" charset="-127"/>
              <a:ea typeface="HY엽서M" panose="02030600000101010101" pitchFamily="18" charset="-127"/>
            </a:rPr>
            <a:t> 코드 및 영상</a:t>
          </a:r>
          <a:endParaRPr lang="ko-KR" altLang="en-US" sz="2800" b="1" dirty="0">
            <a:latin typeface="HY엽서M" panose="02030600000101010101" pitchFamily="18" charset="-127"/>
            <a:ea typeface="HY엽서M" panose="02030600000101010101" pitchFamily="18" charset="-127"/>
          </a:endParaRPr>
        </a:p>
      </dgm:t>
    </dgm:pt>
    <dgm:pt modelId="{38F412D5-39F2-4577-8F61-01E1227887F0}" type="parTrans" cxnId="{AC3826EF-649C-4DBF-B99E-F05F3F845A90}">
      <dgm:prSet/>
      <dgm:spPr/>
      <dgm:t>
        <a:bodyPr/>
        <a:lstStyle/>
        <a:p>
          <a:pPr latinLnBrk="1"/>
          <a:endParaRPr lang="ko-KR" altLang="en-US" b="1"/>
        </a:p>
      </dgm:t>
    </dgm:pt>
    <dgm:pt modelId="{7E98AED8-A570-4F67-8FC7-2241BFFEB93D}" type="sibTrans" cxnId="{AC3826EF-649C-4DBF-B99E-F05F3F845A90}">
      <dgm:prSet/>
      <dgm:spPr/>
      <dgm:t>
        <a:bodyPr/>
        <a:lstStyle/>
        <a:p>
          <a:pPr latinLnBrk="1"/>
          <a:endParaRPr lang="ko-KR" altLang="en-US" b="1"/>
        </a:p>
      </dgm:t>
    </dgm:pt>
    <dgm:pt modelId="{7BC75F89-43FB-48E4-A7F9-F0AD68FA99BA}">
      <dgm:prSet phldrT="[텍스트]" custT="1"/>
      <dgm:spPr/>
      <dgm:t>
        <a:bodyPr/>
        <a:lstStyle/>
        <a:p>
          <a:pPr latinLnBrk="1"/>
          <a:r>
            <a:rPr lang="ko-KR" altLang="en-US" sz="2800" b="1" dirty="0" smtClean="0">
              <a:latin typeface="HY엽서M" panose="02030600000101010101" pitchFamily="18" charset="-127"/>
              <a:ea typeface="HY엽서M" panose="02030600000101010101" pitchFamily="18" charset="-127"/>
            </a:rPr>
            <a:t>제작으로 인한 기대효과</a:t>
          </a:r>
          <a:endParaRPr lang="ko-KR" altLang="en-US" sz="2800" b="1" dirty="0">
            <a:latin typeface="HY엽서M" panose="02030600000101010101" pitchFamily="18" charset="-127"/>
            <a:ea typeface="HY엽서M" panose="02030600000101010101" pitchFamily="18" charset="-127"/>
          </a:endParaRPr>
        </a:p>
      </dgm:t>
    </dgm:pt>
    <dgm:pt modelId="{EBF31DEC-3E23-4E91-A1A2-94A044267F4F}" type="parTrans" cxnId="{27DE10F3-4E6A-4AA5-B5D3-1EB48772315E}">
      <dgm:prSet/>
      <dgm:spPr/>
      <dgm:t>
        <a:bodyPr/>
        <a:lstStyle/>
        <a:p>
          <a:pPr latinLnBrk="1"/>
          <a:endParaRPr lang="ko-KR" altLang="en-US" b="1"/>
        </a:p>
      </dgm:t>
    </dgm:pt>
    <dgm:pt modelId="{0774CFFC-D1F0-46CA-85AE-0A1DCDBD535E}" type="sibTrans" cxnId="{27DE10F3-4E6A-4AA5-B5D3-1EB48772315E}">
      <dgm:prSet/>
      <dgm:spPr/>
      <dgm:t>
        <a:bodyPr/>
        <a:lstStyle/>
        <a:p>
          <a:pPr latinLnBrk="1"/>
          <a:endParaRPr lang="ko-KR" altLang="en-US" b="1"/>
        </a:p>
      </dgm:t>
    </dgm:pt>
    <dgm:pt modelId="{486553D0-429A-4C26-83E8-0DF6DFD5CE02}">
      <dgm:prSet phldrT="[텍스트]" custT="1"/>
      <dgm:spPr/>
      <dgm:t>
        <a:bodyPr/>
        <a:lstStyle/>
        <a:p>
          <a:pPr latinLnBrk="1"/>
          <a:r>
            <a:rPr lang="ko-KR" altLang="en-US" sz="2800" b="1" dirty="0" smtClean="0">
              <a:latin typeface="HY엽서M" panose="02030600000101010101" pitchFamily="18" charset="-127"/>
              <a:ea typeface="HY엽서M" panose="02030600000101010101" pitchFamily="18" charset="-127"/>
            </a:rPr>
            <a:t>마무리</a:t>
          </a:r>
          <a:endParaRPr lang="ko-KR" altLang="en-US" sz="2800" b="1" dirty="0">
            <a:latin typeface="HY엽서M" panose="02030600000101010101" pitchFamily="18" charset="-127"/>
            <a:ea typeface="HY엽서M" panose="02030600000101010101" pitchFamily="18" charset="-127"/>
          </a:endParaRPr>
        </a:p>
      </dgm:t>
    </dgm:pt>
    <dgm:pt modelId="{C8874155-B477-48DB-B015-F30DA8F7C1E2}" type="parTrans" cxnId="{C7D2623A-2B02-4A06-954C-D30BBFB0358D}">
      <dgm:prSet/>
      <dgm:spPr/>
      <dgm:t>
        <a:bodyPr/>
        <a:lstStyle/>
        <a:p>
          <a:pPr latinLnBrk="1"/>
          <a:endParaRPr lang="ko-KR" altLang="en-US" b="1"/>
        </a:p>
      </dgm:t>
    </dgm:pt>
    <dgm:pt modelId="{59647B2F-5C38-479B-A895-2BA6D13D276A}" type="sibTrans" cxnId="{C7D2623A-2B02-4A06-954C-D30BBFB0358D}">
      <dgm:prSet/>
      <dgm:spPr/>
      <dgm:t>
        <a:bodyPr/>
        <a:lstStyle/>
        <a:p>
          <a:pPr latinLnBrk="1"/>
          <a:endParaRPr lang="ko-KR" altLang="en-US" b="1"/>
        </a:p>
      </dgm:t>
    </dgm:pt>
    <dgm:pt modelId="{E5B90748-B5A3-4683-A5DB-1C1AB224900D}" type="pres">
      <dgm:prSet presAssocID="{08C068F6-59D2-48D2-BFB3-B1E43B150FF3}" presName="linearFlow" presStyleCnt="0">
        <dgm:presLayoutVars>
          <dgm:dir/>
          <dgm:resizeHandles val="exact"/>
        </dgm:presLayoutVars>
      </dgm:prSet>
      <dgm:spPr/>
    </dgm:pt>
    <dgm:pt modelId="{820E4D5E-1285-42FE-8049-C32061BE1E1D}" type="pres">
      <dgm:prSet presAssocID="{54D67189-AFE8-4A44-8684-EF1539B6A330}" presName="composite" presStyleCnt="0"/>
      <dgm:spPr/>
    </dgm:pt>
    <dgm:pt modelId="{64ECEA2A-47B7-4B3C-875C-C027628A8E41}" type="pres">
      <dgm:prSet presAssocID="{54D67189-AFE8-4A44-8684-EF1539B6A330}" presName="imgShp" presStyleLbl="fgImgPlace1" presStyleIdx="0" presStyleCnt="5" custLinFactNeighborX="8965" custLinFactNeighborY="-23"/>
      <dgm:spPr/>
    </dgm:pt>
    <dgm:pt modelId="{D35DA389-8B15-4BEA-A29F-41B7E584132A}" type="pres">
      <dgm:prSet presAssocID="{54D67189-AFE8-4A44-8684-EF1539B6A330}" presName="txShp" presStyleLbl="node1" presStyleIdx="0" presStyleCnt="5" custLinFactNeighborX="-730" custLinFactNeighborY="-23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8E1F52F-57C3-4196-9744-BCA771ACF0D7}" type="pres">
      <dgm:prSet presAssocID="{24D6D262-6587-4F46-8946-46BB40323BBB}" presName="spacing" presStyleCnt="0"/>
      <dgm:spPr/>
    </dgm:pt>
    <dgm:pt modelId="{020E98B6-A7B2-446B-8166-B708D8560442}" type="pres">
      <dgm:prSet presAssocID="{BD3A6C6D-AB6D-41AB-95D7-F95F5D33B830}" presName="composite" presStyleCnt="0"/>
      <dgm:spPr/>
    </dgm:pt>
    <dgm:pt modelId="{D68CBC63-9B2A-4723-9207-74207877E7EA}" type="pres">
      <dgm:prSet presAssocID="{BD3A6C6D-AB6D-41AB-95D7-F95F5D33B830}" presName="imgShp" presStyleLbl="fgImgPlace1" presStyleIdx="1" presStyleCnt="5" custLinFactNeighborX="8965" custLinFactNeighborY="53"/>
      <dgm:spPr/>
    </dgm:pt>
    <dgm:pt modelId="{B64ECAF5-77BD-4173-BCCC-F39D9B852383}" type="pres">
      <dgm:prSet presAssocID="{BD3A6C6D-AB6D-41AB-95D7-F95F5D33B830}" presName="txShp" presStyleLbl="node1" presStyleIdx="1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088760D-1C62-457D-BF62-12B05AE434B4}" type="pres">
      <dgm:prSet presAssocID="{367EB927-40F7-4B5D-86E3-CA9777A05CCC}" presName="spacing" presStyleCnt="0"/>
      <dgm:spPr/>
    </dgm:pt>
    <dgm:pt modelId="{2778A39B-9BCE-407C-AA88-8A268EB8B594}" type="pres">
      <dgm:prSet presAssocID="{3C07C7B6-DF74-4DC9-9CFA-95B7703F6610}" presName="composite" presStyleCnt="0"/>
      <dgm:spPr/>
    </dgm:pt>
    <dgm:pt modelId="{0959F0C5-2DA3-4710-8DB2-5816634F748B}" type="pres">
      <dgm:prSet presAssocID="{3C07C7B6-DF74-4DC9-9CFA-95B7703F6610}" presName="imgShp" presStyleLbl="fgImgPlace1" presStyleIdx="2" presStyleCnt="5"/>
      <dgm:spPr/>
    </dgm:pt>
    <dgm:pt modelId="{CACCF4F6-8F8B-43B1-8BDF-BCCA3298B4DB}" type="pres">
      <dgm:prSet presAssocID="{3C07C7B6-DF74-4DC9-9CFA-95B7703F6610}" presName="txShp" presStyleLbl="node1" presStyleIdx="2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03B8FA0-C549-4ABA-A836-8A340AC0B44A}" type="pres">
      <dgm:prSet presAssocID="{7E98AED8-A570-4F67-8FC7-2241BFFEB93D}" presName="spacing" presStyleCnt="0"/>
      <dgm:spPr/>
    </dgm:pt>
    <dgm:pt modelId="{2490056D-0364-4CE1-8E1B-0A14574E4F76}" type="pres">
      <dgm:prSet presAssocID="{7BC75F89-43FB-48E4-A7F9-F0AD68FA99BA}" presName="composite" presStyleCnt="0"/>
      <dgm:spPr/>
    </dgm:pt>
    <dgm:pt modelId="{F7FA22AA-1588-45B7-81E2-C92B4552B20D}" type="pres">
      <dgm:prSet presAssocID="{7BC75F89-43FB-48E4-A7F9-F0AD68FA99BA}" presName="imgShp" presStyleLbl="fgImgPlace1" presStyleIdx="3" presStyleCnt="5"/>
      <dgm:spPr/>
    </dgm:pt>
    <dgm:pt modelId="{92DE31B1-0DED-4DC3-A7F6-56177BB06827}" type="pres">
      <dgm:prSet presAssocID="{7BC75F89-43FB-48E4-A7F9-F0AD68FA99BA}" presName="txShp" presStyleLbl="node1" presStyleIdx="3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4C87466-71A7-428F-A209-DA57AAEA26B6}" type="pres">
      <dgm:prSet presAssocID="{0774CFFC-D1F0-46CA-85AE-0A1DCDBD535E}" presName="spacing" presStyleCnt="0"/>
      <dgm:spPr/>
    </dgm:pt>
    <dgm:pt modelId="{86FF1A27-A50E-4A38-9AAF-B03C3E5B9837}" type="pres">
      <dgm:prSet presAssocID="{486553D0-429A-4C26-83E8-0DF6DFD5CE02}" presName="composite" presStyleCnt="0"/>
      <dgm:spPr/>
    </dgm:pt>
    <dgm:pt modelId="{BD046137-97D3-44FB-B158-D3E7F19EFCC9}" type="pres">
      <dgm:prSet presAssocID="{486553D0-429A-4C26-83E8-0DF6DFD5CE02}" presName="imgShp" presStyleLbl="fgImgPlace1" presStyleIdx="4" presStyleCnt="5"/>
      <dgm:spPr/>
    </dgm:pt>
    <dgm:pt modelId="{7CA6C38A-8A79-4A6E-980A-F99EB4D5F0B9}" type="pres">
      <dgm:prSet presAssocID="{486553D0-429A-4C26-83E8-0DF6DFD5CE02}" presName="txShp" presStyleLbl="node1" presStyleIdx="4" presStyleCnt="5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AC3826EF-649C-4DBF-B99E-F05F3F845A90}" srcId="{08C068F6-59D2-48D2-BFB3-B1E43B150FF3}" destId="{3C07C7B6-DF74-4DC9-9CFA-95B7703F6610}" srcOrd="2" destOrd="0" parTransId="{38F412D5-39F2-4577-8F61-01E1227887F0}" sibTransId="{7E98AED8-A570-4F67-8FC7-2241BFFEB93D}"/>
    <dgm:cxn modelId="{208B2FE6-10B6-4220-BAB6-FABD17536D4E}" srcId="{08C068F6-59D2-48D2-BFB3-B1E43B150FF3}" destId="{BD3A6C6D-AB6D-41AB-95D7-F95F5D33B830}" srcOrd="1" destOrd="0" parTransId="{517053C7-96DD-420B-9F0D-F6B9EFFDB592}" sibTransId="{367EB927-40F7-4B5D-86E3-CA9777A05CCC}"/>
    <dgm:cxn modelId="{C7D2623A-2B02-4A06-954C-D30BBFB0358D}" srcId="{08C068F6-59D2-48D2-BFB3-B1E43B150FF3}" destId="{486553D0-429A-4C26-83E8-0DF6DFD5CE02}" srcOrd="4" destOrd="0" parTransId="{C8874155-B477-48DB-B015-F30DA8F7C1E2}" sibTransId="{59647B2F-5C38-479B-A895-2BA6D13D276A}"/>
    <dgm:cxn modelId="{27DE10F3-4E6A-4AA5-B5D3-1EB48772315E}" srcId="{08C068F6-59D2-48D2-BFB3-B1E43B150FF3}" destId="{7BC75F89-43FB-48E4-A7F9-F0AD68FA99BA}" srcOrd="3" destOrd="0" parTransId="{EBF31DEC-3E23-4E91-A1A2-94A044267F4F}" sibTransId="{0774CFFC-D1F0-46CA-85AE-0A1DCDBD535E}"/>
    <dgm:cxn modelId="{C58960CE-A883-4F31-B871-929DDE0C6596}" type="presOf" srcId="{3C07C7B6-DF74-4DC9-9CFA-95B7703F6610}" destId="{CACCF4F6-8F8B-43B1-8BDF-BCCA3298B4DB}" srcOrd="0" destOrd="0" presId="urn:microsoft.com/office/officeart/2005/8/layout/vList3"/>
    <dgm:cxn modelId="{049FE88C-A81A-41A3-BCB6-266D8BE1B71F}" srcId="{08C068F6-59D2-48D2-BFB3-B1E43B150FF3}" destId="{54D67189-AFE8-4A44-8684-EF1539B6A330}" srcOrd="0" destOrd="0" parTransId="{D9A7DA6A-26A8-45AE-B45E-09F56C35DABD}" sibTransId="{24D6D262-6587-4F46-8946-46BB40323BBB}"/>
    <dgm:cxn modelId="{439A9144-429B-4249-91E1-F414CCD7F93E}" type="presOf" srcId="{7BC75F89-43FB-48E4-A7F9-F0AD68FA99BA}" destId="{92DE31B1-0DED-4DC3-A7F6-56177BB06827}" srcOrd="0" destOrd="0" presId="urn:microsoft.com/office/officeart/2005/8/layout/vList3"/>
    <dgm:cxn modelId="{42BED662-6587-49A3-811F-1062E2856B1C}" type="presOf" srcId="{08C068F6-59D2-48D2-BFB3-B1E43B150FF3}" destId="{E5B90748-B5A3-4683-A5DB-1C1AB224900D}" srcOrd="0" destOrd="0" presId="urn:microsoft.com/office/officeart/2005/8/layout/vList3"/>
    <dgm:cxn modelId="{96F6A69A-2064-45C9-B9FA-474F65E3D4E3}" type="presOf" srcId="{BD3A6C6D-AB6D-41AB-95D7-F95F5D33B830}" destId="{B64ECAF5-77BD-4173-BCCC-F39D9B852383}" srcOrd="0" destOrd="0" presId="urn:microsoft.com/office/officeart/2005/8/layout/vList3"/>
    <dgm:cxn modelId="{1843DE3E-1531-431B-B72D-AD4920E30CB1}" type="presOf" srcId="{486553D0-429A-4C26-83E8-0DF6DFD5CE02}" destId="{7CA6C38A-8A79-4A6E-980A-F99EB4D5F0B9}" srcOrd="0" destOrd="0" presId="urn:microsoft.com/office/officeart/2005/8/layout/vList3"/>
    <dgm:cxn modelId="{EA675A30-416A-4CD1-86D4-42EC8ED26CCF}" type="presOf" srcId="{54D67189-AFE8-4A44-8684-EF1539B6A330}" destId="{D35DA389-8B15-4BEA-A29F-41B7E584132A}" srcOrd="0" destOrd="0" presId="urn:microsoft.com/office/officeart/2005/8/layout/vList3"/>
    <dgm:cxn modelId="{6705BA23-A5CC-4FF0-817E-62FFEE6B7FF3}" type="presParOf" srcId="{E5B90748-B5A3-4683-A5DB-1C1AB224900D}" destId="{820E4D5E-1285-42FE-8049-C32061BE1E1D}" srcOrd="0" destOrd="0" presId="urn:microsoft.com/office/officeart/2005/8/layout/vList3"/>
    <dgm:cxn modelId="{1F9DE0D3-42F8-403D-A996-767B8024D2C5}" type="presParOf" srcId="{820E4D5E-1285-42FE-8049-C32061BE1E1D}" destId="{64ECEA2A-47B7-4B3C-875C-C027628A8E41}" srcOrd="0" destOrd="0" presId="urn:microsoft.com/office/officeart/2005/8/layout/vList3"/>
    <dgm:cxn modelId="{B79E28B3-D796-474C-A8D4-661DC6724D3C}" type="presParOf" srcId="{820E4D5E-1285-42FE-8049-C32061BE1E1D}" destId="{D35DA389-8B15-4BEA-A29F-41B7E584132A}" srcOrd="1" destOrd="0" presId="urn:microsoft.com/office/officeart/2005/8/layout/vList3"/>
    <dgm:cxn modelId="{B8D9B7EE-DABE-432F-85BF-29814B2DA3A0}" type="presParOf" srcId="{E5B90748-B5A3-4683-A5DB-1C1AB224900D}" destId="{38E1F52F-57C3-4196-9744-BCA771ACF0D7}" srcOrd="1" destOrd="0" presId="urn:microsoft.com/office/officeart/2005/8/layout/vList3"/>
    <dgm:cxn modelId="{38876985-F85F-4EB8-9816-A3DF5CEB1920}" type="presParOf" srcId="{E5B90748-B5A3-4683-A5DB-1C1AB224900D}" destId="{020E98B6-A7B2-446B-8166-B708D8560442}" srcOrd="2" destOrd="0" presId="urn:microsoft.com/office/officeart/2005/8/layout/vList3"/>
    <dgm:cxn modelId="{158128E5-A613-4404-A220-13985A7EDC4D}" type="presParOf" srcId="{020E98B6-A7B2-446B-8166-B708D8560442}" destId="{D68CBC63-9B2A-4723-9207-74207877E7EA}" srcOrd="0" destOrd="0" presId="urn:microsoft.com/office/officeart/2005/8/layout/vList3"/>
    <dgm:cxn modelId="{1CF68E04-7CD6-4AA3-BA10-743B0B7B638B}" type="presParOf" srcId="{020E98B6-A7B2-446B-8166-B708D8560442}" destId="{B64ECAF5-77BD-4173-BCCC-F39D9B852383}" srcOrd="1" destOrd="0" presId="urn:microsoft.com/office/officeart/2005/8/layout/vList3"/>
    <dgm:cxn modelId="{67F14F5E-6EBC-40AE-9B65-89B1DAB20738}" type="presParOf" srcId="{E5B90748-B5A3-4683-A5DB-1C1AB224900D}" destId="{9088760D-1C62-457D-BF62-12B05AE434B4}" srcOrd="3" destOrd="0" presId="urn:microsoft.com/office/officeart/2005/8/layout/vList3"/>
    <dgm:cxn modelId="{99B71058-5647-44A2-8FFA-1681441AE317}" type="presParOf" srcId="{E5B90748-B5A3-4683-A5DB-1C1AB224900D}" destId="{2778A39B-9BCE-407C-AA88-8A268EB8B594}" srcOrd="4" destOrd="0" presId="urn:microsoft.com/office/officeart/2005/8/layout/vList3"/>
    <dgm:cxn modelId="{0C6E2C37-A581-4ABB-9E1E-EB582882E53A}" type="presParOf" srcId="{2778A39B-9BCE-407C-AA88-8A268EB8B594}" destId="{0959F0C5-2DA3-4710-8DB2-5816634F748B}" srcOrd="0" destOrd="0" presId="urn:microsoft.com/office/officeart/2005/8/layout/vList3"/>
    <dgm:cxn modelId="{54497674-09A6-40BB-B9F5-30DF62FF4F6A}" type="presParOf" srcId="{2778A39B-9BCE-407C-AA88-8A268EB8B594}" destId="{CACCF4F6-8F8B-43B1-8BDF-BCCA3298B4DB}" srcOrd="1" destOrd="0" presId="urn:microsoft.com/office/officeart/2005/8/layout/vList3"/>
    <dgm:cxn modelId="{9D9E7514-2989-4345-84C9-510860E2FC28}" type="presParOf" srcId="{E5B90748-B5A3-4683-A5DB-1C1AB224900D}" destId="{303B8FA0-C549-4ABA-A836-8A340AC0B44A}" srcOrd="5" destOrd="0" presId="urn:microsoft.com/office/officeart/2005/8/layout/vList3"/>
    <dgm:cxn modelId="{2E670F3D-8905-448C-8D05-EF81F75E43B2}" type="presParOf" srcId="{E5B90748-B5A3-4683-A5DB-1C1AB224900D}" destId="{2490056D-0364-4CE1-8E1B-0A14574E4F76}" srcOrd="6" destOrd="0" presId="urn:microsoft.com/office/officeart/2005/8/layout/vList3"/>
    <dgm:cxn modelId="{9A7E994C-9449-47B7-B7D5-EDB0BC6C0D1E}" type="presParOf" srcId="{2490056D-0364-4CE1-8E1B-0A14574E4F76}" destId="{F7FA22AA-1588-45B7-81E2-C92B4552B20D}" srcOrd="0" destOrd="0" presId="urn:microsoft.com/office/officeart/2005/8/layout/vList3"/>
    <dgm:cxn modelId="{973D48D5-A4ED-4AF3-91E1-AB4B12A2B075}" type="presParOf" srcId="{2490056D-0364-4CE1-8E1B-0A14574E4F76}" destId="{92DE31B1-0DED-4DC3-A7F6-56177BB06827}" srcOrd="1" destOrd="0" presId="urn:microsoft.com/office/officeart/2005/8/layout/vList3"/>
    <dgm:cxn modelId="{CBFE2FE8-5A2C-452C-BE86-F81A2F60056A}" type="presParOf" srcId="{E5B90748-B5A3-4683-A5DB-1C1AB224900D}" destId="{94C87466-71A7-428F-A209-DA57AAEA26B6}" srcOrd="7" destOrd="0" presId="urn:microsoft.com/office/officeart/2005/8/layout/vList3"/>
    <dgm:cxn modelId="{87C3A5CD-DA7D-48B3-AC03-EE1E6097CDA0}" type="presParOf" srcId="{E5B90748-B5A3-4683-A5DB-1C1AB224900D}" destId="{86FF1A27-A50E-4A38-9AAF-B03C3E5B9837}" srcOrd="8" destOrd="0" presId="urn:microsoft.com/office/officeart/2005/8/layout/vList3"/>
    <dgm:cxn modelId="{F9314BF2-1CAC-4E3E-AE8A-D19D2EE2F0BF}" type="presParOf" srcId="{86FF1A27-A50E-4A38-9AAF-B03C3E5B9837}" destId="{BD046137-97D3-44FB-B158-D3E7F19EFCC9}" srcOrd="0" destOrd="0" presId="urn:microsoft.com/office/officeart/2005/8/layout/vList3"/>
    <dgm:cxn modelId="{E054FA9A-8EDC-41C0-B70C-AA122848B68D}" type="presParOf" srcId="{86FF1A27-A50E-4A38-9AAF-B03C3E5B9837}" destId="{7CA6C38A-8A79-4A6E-980A-F99EB4D5F0B9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35DA389-8B15-4BEA-A29F-41B7E584132A}">
      <dsp:nvSpPr>
        <dsp:cNvPr id="0" name=""/>
        <dsp:cNvSpPr/>
      </dsp:nvSpPr>
      <dsp:spPr>
        <a:xfrm rot="10800000">
          <a:off x="1328070" y="356"/>
          <a:ext cx="4676349" cy="737323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25139" tIns="106680" rIns="199136" bIns="106680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b="1" kern="1200" dirty="0" smtClean="0">
              <a:latin typeface="HY엽서M" panose="02030600000101010101" pitchFamily="18" charset="-127"/>
              <a:ea typeface="HY엽서M" panose="02030600000101010101" pitchFamily="18" charset="-127"/>
            </a:rPr>
            <a:t>조원소개 및 역할 분담</a:t>
          </a:r>
          <a:endParaRPr lang="ko-KR" altLang="en-US" sz="2800" b="1" kern="1200" dirty="0">
            <a:latin typeface="HY엽서M" panose="02030600000101010101" pitchFamily="18" charset="-127"/>
            <a:ea typeface="HY엽서M" panose="02030600000101010101" pitchFamily="18" charset="-127"/>
          </a:endParaRPr>
        </a:p>
      </dsp:txBody>
      <dsp:txXfrm rot="10800000">
        <a:off x="1512401" y="356"/>
        <a:ext cx="4492018" cy="737323"/>
      </dsp:txXfrm>
    </dsp:sp>
    <dsp:sp modelId="{64ECEA2A-47B7-4B3C-875C-C027628A8E41}">
      <dsp:nvSpPr>
        <dsp:cNvPr id="0" name=""/>
        <dsp:cNvSpPr/>
      </dsp:nvSpPr>
      <dsp:spPr>
        <a:xfrm>
          <a:off x="1059647" y="356"/>
          <a:ext cx="737323" cy="7373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B64ECAF5-77BD-4173-BCCC-F39D9B852383}">
      <dsp:nvSpPr>
        <dsp:cNvPr id="0" name=""/>
        <dsp:cNvSpPr/>
      </dsp:nvSpPr>
      <dsp:spPr>
        <a:xfrm rot="10800000">
          <a:off x="1362208" y="957945"/>
          <a:ext cx="4676349" cy="737323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25139" tIns="106680" rIns="199136" bIns="106680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b="1" kern="1200" dirty="0" smtClean="0">
              <a:latin typeface="HY엽서M" panose="02030600000101010101" pitchFamily="18" charset="-127"/>
              <a:ea typeface="HY엽서M" panose="02030600000101010101" pitchFamily="18" charset="-127"/>
            </a:rPr>
            <a:t>작품 설명</a:t>
          </a:r>
          <a:endParaRPr lang="ko-KR" altLang="en-US" sz="2800" b="1" kern="1200" dirty="0">
            <a:latin typeface="HY엽서M" panose="02030600000101010101" pitchFamily="18" charset="-127"/>
            <a:ea typeface="HY엽서M" panose="02030600000101010101" pitchFamily="18" charset="-127"/>
          </a:endParaRPr>
        </a:p>
      </dsp:txBody>
      <dsp:txXfrm rot="10800000">
        <a:off x="1546539" y="957945"/>
        <a:ext cx="4492018" cy="737323"/>
      </dsp:txXfrm>
    </dsp:sp>
    <dsp:sp modelId="{D68CBC63-9B2A-4723-9207-74207877E7EA}">
      <dsp:nvSpPr>
        <dsp:cNvPr id="0" name=""/>
        <dsp:cNvSpPr/>
      </dsp:nvSpPr>
      <dsp:spPr>
        <a:xfrm>
          <a:off x="1059647" y="958336"/>
          <a:ext cx="737323" cy="7373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ACCF4F6-8F8B-43B1-8BDF-BCCA3298B4DB}">
      <dsp:nvSpPr>
        <dsp:cNvPr id="0" name=""/>
        <dsp:cNvSpPr/>
      </dsp:nvSpPr>
      <dsp:spPr>
        <a:xfrm rot="10800000">
          <a:off x="1362208" y="1915366"/>
          <a:ext cx="4676349" cy="737323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25139" tIns="106680" rIns="199136" bIns="106680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b="1" kern="1200" dirty="0" err="1" smtClean="0">
              <a:latin typeface="HY엽서M" panose="02030600000101010101" pitchFamily="18" charset="-127"/>
              <a:ea typeface="HY엽서M" panose="02030600000101010101" pitchFamily="18" charset="-127"/>
            </a:rPr>
            <a:t>아두이노</a:t>
          </a:r>
          <a:r>
            <a:rPr lang="ko-KR" altLang="en-US" sz="2800" b="1" kern="1200" dirty="0" smtClean="0">
              <a:latin typeface="HY엽서M" panose="02030600000101010101" pitchFamily="18" charset="-127"/>
              <a:ea typeface="HY엽서M" panose="02030600000101010101" pitchFamily="18" charset="-127"/>
            </a:rPr>
            <a:t> 코드 및 영상</a:t>
          </a:r>
          <a:endParaRPr lang="ko-KR" altLang="en-US" sz="2800" b="1" kern="1200" dirty="0">
            <a:latin typeface="HY엽서M" panose="02030600000101010101" pitchFamily="18" charset="-127"/>
            <a:ea typeface="HY엽서M" panose="02030600000101010101" pitchFamily="18" charset="-127"/>
          </a:endParaRPr>
        </a:p>
      </dsp:txBody>
      <dsp:txXfrm rot="10800000">
        <a:off x="1546539" y="1915366"/>
        <a:ext cx="4492018" cy="737323"/>
      </dsp:txXfrm>
    </dsp:sp>
    <dsp:sp modelId="{0959F0C5-2DA3-4710-8DB2-5816634F748B}">
      <dsp:nvSpPr>
        <dsp:cNvPr id="0" name=""/>
        <dsp:cNvSpPr/>
      </dsp:nvSpPr>
      <dsp:spPr>
        <a:xfrm>
          <a:off x="993546" y="1915366"/>
          <a:ext cx="737323" cy="7373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92DE31B1-0DED-4DC3-A7F6-56177BB06827}">
      <dsp:nvSpPr>
        <dsp:cNvPr id="0" name=""/>
        <dsp:cNvSpPr/>
      </dsp:nvSpPr>
      <dsp:spPr>
        <a:xfrm rot="10800000">
          <a:off x="1362208" y="2872786"/>
          <a:ext cx="4676349" cy="737323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25139" tIns="106680" rIns="199136" bIns="106680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b="1" kern="1200" dirty="0" smtClean="0">
              <a:latin typeface="HY엽서M" panose="02030600000101010101" pitchFamily="18" charset="-127"/>
              <a:ea typeface="HY엽서M" panose="02030600000101010101" pitchFamily="18" charset="-127"/>
            </a:rPr>
            <a:t>제작으로 인한 기대효과</a:t>
          </a:r>
          <a:endParaRPr lang="ko-KR" altLang="en-US" sz="2800" b="1" kern="1200" dirty="0">
            <a:latin typeface="HY엽서M" panose="02030600000101010101" pitchFamily="18" charset="-127"/>
            <a:ea typeface="HY엽서M" panose="02030600000101010101" pitchFamily="18" charset="-127"/>
          </a:endParaRPr>
        </a:p>
      </dsp:txBody>
      <dsp:txXfrm rot="10800000">
        <a:off x="1546539" y="2872786"/>
        <a:ext cx="4492018" cy="737323"/>
      </dsp:txXfrm>
    </dsp:sp>
    <dsp:sp modelId="{F7FA22AA-1588-45B7-81E2-C92B4552B20D}">
      <dsp:nvSpPr>
        <dsp:cNvPr id="0" name=""/>
        <dsp:cNvSpPr/>
      </dsp:nvSpPr>
      <dsp:spPr>
        <a:xfrm>
          <a:off x="993546" y="2872786"/>
          <a:ext cx="737323" cy="7373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7CA6C38A-8A79-4A6E-980A-F99EB4D5F0B9}">
      <dsp:nvSpPr>
        <dsp:cNvPr id="0" name=""/>
        <dsp:cNvSpPr/>
      </dsp:nvSpPr>
      <dsp:spPr>
        <a:xfrm rot="10800000">
          <a:off x="1362208" y="3830206"/>
          <a:ext cx="4676349" cy="737323"/>
        </a:xfrm>
        <a:prstGeom prst="homePlate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325139" tIns="106680" rIns="199136" bIns="106680" numCol="1" spcCol="1270" anchor="ctr" anchorCtr="0">
          <a:noAutofit/>
        </a:bodyPr>
        <a:lstStyle/>
        <a:p>
          <a:pPr lvl="0" algn="ctr" defTabSz="12446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800" b="1" kern="1200" dirty="0" smtClean="0">
              <a:latin typeface="HY엽서M" panose="02030600000101010101" pitchFamily="18" charset="-127"/>
              <a:ea typeface="HY엽서M" panose="02030600000101010101" pitchFamily="18" charset="-127"/>
            </a:rPr>
            <a:t>마무리</a:t>
          </a:r>
          <a:endParaRPr lang="ko-KR" altLang="en-US" sz="2800" b="1" kern="1200" dirty="0">
            <a:latin typeface="HY엽서M" panose="02030600000101010101" pitchFamily="18" charset="-127"/>
            <a:ea typeface="HY엽서M" panose="02030600000101010101" pitchFamily="18" charset="-127"/>
          </a:endParaRPr>
        </a:p>
      </dsp:txBody>
      <dsp:txXfrm rot="10800000">
        <a:off x="1546539" y="3830206"/>
        <a:ext cx="4492018" cy="737323"/>
      </dsp:txXfrm>
    </dsp:sp>
    <dsp:sp modelId="{BD046137-97D3-44FB-B158-D3E7F19EFCC9}">
      <dsp:nvSpPr>
        <dsp:cNvPr id="0" name=""/>
        <dsp:cNvSpPr/>
      </dsp:nvSpPr>
      <dsp:spPr>
        <a:xfrm>
          <a:off x="993546" y="3830206"/>
          <a:ext cx="737323" cy="737323"/>
        </a:xfrm>
        <a:prstGeom prst="ellipse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wmf"/></Relationships>
</file>

<file path=ppt/media/image1.jpg>
</file>

<file path=ppt/media/image2.png>
</file>

<file path=ppt/media/image3.wmf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0056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5224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2073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203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4095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4051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5008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04970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04360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7620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56364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tint val="66000"/>
                <a:satMod val="160000"/>
                <a:lumMod val="0"/>
                <a:lumOff val="100000"/>
                <a:alpha val="62000"/>
              </a:schemeClr>
            </a:gs>
            <a:gs pos="100000">
              <a:schemeClr val="accent1">
                <a:tint val="44500"/>
                <a:satMod val="160000"/>
                <a:lumMod val="98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021F40-5746-494E-B9E3-95FB968047AA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0F6A55-D4B6-4528-AFAA-7618491EB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84566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 flip="none" rotWithShape="1">
          <a:gsLst>
            <a:gs pos="54000">
              <a:schemeClr val="accent1">
                <a:tint val="66000"/>
                <a:satMod val="160000"/>
                <a:lumMod val="0"/>
                <a:lumOff val="100000"/>
                <a:alpha val="62000"/>
              </a:schemeClr>
            </a:gs>
            <a:gs pos="100000">
              <a:schemeClr val="accent1">
                <a:tint val="44500"/>
                <a:satMod val="160000"/>
                <a:lumMod val="98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타원 9"/>
          <p:cNvSpPr/>
          <p:nvPr/>
        </p:nvSpPr>
        <p:spPr>
          <a:xfrm>
            <a:off x="3203848" y="1196752"/>
            <a:ext cx="2520280" cy="2376264"/>
          </a:xfrm>
          <a:prstGeom prst="ellipse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0" y="3501008"/>
            <a:ext cx="9144000" cy="1080120"/>
          </a:xfrm>
          <a:solidFill>
            <a:schemeClr val="accent1">
              <a:alpha val="11000"/>
            </a:schemeClr>
          </a:solidFill>
          <a:ln w="15875">
            <a:noFill/>
          </a:ln>
          <a:effectLst>
            <a:outerShdw blurRad="88900" dist="50800" dir="5400000" algn="ctr" rotWithShape="0">
              <a:srgbClr val="000000">
                <a:alpha val="54000"/>
              </a:srgbClr>
            </a:outerShdw>
          </a:effectLst>
        </p:spPr>
        <p:txBody>
          <a:bodyPr/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컴퓨터공학과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187624" y="4581128"/>
            <a:ext cx="6400800" cy="1752600"/>
          </a:xfrm>
        </p:spPr>
        <p:txBody>
          <a:bodyPr/>
          <a:lstStyle/>
          <a:p>
            <a:r>
              <a:rPr lang="en-US" altLang="ko-KR" b="1" dirty="0" smtClean="0"/>
              <a:t>20150503 </a:t>
            </a:r>
            <a:r>
              <a:rPr lang="ko-KR" altLang="en-US" b="1" dirty="0" smtClean="0"/>
              <a:t>박준호</a:t>
            </a:r>
            <a:endParaRPr lang="en-US" altLang="ko-KR" b="1" dirty="0" smtClean="0"/>
          </a:p>
          <a:p>
            <a:r>
              <a:rPr lang="en-US" altLang="ko-KR" b="1" dirty="0" smtClean="0"/>
              <a:t>20160699 </a:t>
            </a:r>
            <a:r>
              <a:rPr lang="ko-KR" altLang="en-US" b="1" dirty="0" smtClean="0"/>
              <a:t>임병훈</a:t>
            </a:r>
            <a:endParaRPr lang="en-US" altLang="ko-KR" b="1" dirty="0" smtClean="0"/>
          </a:p>
          <a:p>
            <a:r>
              <a:rPr lang="en-US" altLang="ko-KR" b="1" smtClean="0"/>
              <a:t>20190000 </a:t>
            </a:r>
            <a:r>
              <a:rPr lang="ko-KR" altLang="en-US" b="1" smtClean="0"/>
              <a:t>이효원</a:t>
            </a:r>
            <a:endParaRPr lang="en-US" altLang="ko-KR" b="1" dirty="0" smtClean="0"/>
          </a:p>
        </p:txBody>
      </p:sp>
    </p:spTree>
    <p:extLst>
      <p:ext uri="{BB962C8B-B14F-4D97-AF65-F5344CB8AC3E}">
        <p14:creationId xmlns:p14="http://schemas.microsoft.com/office/powerpoint/2010/main" val="344958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" grpId="0" animBg="1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544" y="260648"/>
            <a:ext cx="8229600" cy="1143000"/>
          </a:xfrm>
        </p:spPr>
        <p:txBody>
          <a:bodyPr/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목차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5" name="다이어그램 4"/>
          <p:cNvGraphicFramePr/>
          <p:nvPr>
            <p:extLst>
              <p:ext uri="{D42A27DB-BD31-4B8C-83A1-F6EECF244321}">
                <p14:modId xmlns:p14="http://schemas.microsoft.com/office/powerpoint/2010/main" val="1117293926"/>
              </p:ext>
            </p:extLst>
          </p:nvPr>
        </p:nvGraphicFramePr>
        <p:xfrm>
          <a:off x="738236" y="1484784"/>
          <a:ext cx="7032104" cy="45680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927203" y="1503233"/>
            <a:ext cx="6415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 smtClean="0"/>
              <a:t>1</a:t>
            </a:r>
            <a:endParaRPr lang="ko-KR" altLang="en-US" sz="4000" dirty="0"/>
          </a:p>
        </p:txBody>
      </p:sp>
      <p:sp>
        <p:nvSpPr>
          <p:cNvPr id="8" name="TextBox 7"/>
          <p:cNvSpPr txBox="1"/>
          <p:nvPr/>
        </p:nvSpPr>
        <p:spPr>
          <a:xfrm>
            <a:off x="1924351" y="2436327"/>
            <a:ext cx="441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2</a:t>
            </a:r>
            <a:endParaRPr lang="ko-KR" altLang="en-US" sz="4000" dirty="0"/>
          </a:p>
        </p:txBody>
      </p:sp>
      <p:sp>
        <p:nvSpPr>
          <p:cNvPr id="9" name="TextBox 8"/>
          <p:cNvSpPr txBox="1"/>
          <p:nvPr/>
        </p:nvSpPr>
        <p:spPr>
          <a:xfrm>
            <a:off x="1872739" y="5338756"/>
            <a:ext cx="492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5</a:t>
            </a:r>
            <a:endParaRPr lang="ko-KR" altLang="en-US" sz="4000" dirty="0"/>
          </a:p>
        </p:txBody>
      </p:sp>
      <p:sp>
        <p:nvSpPr>
          <p:cNvPr id="10" name="TextBox 9"/>
          <p:cNvSpPr txBox="1"/>
          <p:nvPr/>
        </p:nvSpPr>
        <p:spPr>
          <a:xfrm>
            <a:off x="1851238" y="4365104"/>
            <a:ext cx="441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4</a:t>
            </a:r>
            <a:endParaRPr lang="ko-KR" altLang="en-US" sz="4000" dirty="0"/>
          </a:p>
        </p:txBody>
      </p:sp>
      <p:sp>
        <p:nvSpPr>
          <p:cNvPr id="11" name="TextBox 10"/>
          <p:cNvSpPr txBox="1"/>
          <p:nvPr/>
        </p:nvSpPr>
        <p:spPr>
          <a:xfrm>
            <a:off x="1860449" y="3429000"/>
            <a:ext cx="4412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/>
              <a:t>3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462441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out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5" grpId="0">
        <p:bldAsOne/>
      </p:bldGraphic>
      <p:bldP spid="7" grpId="0"/>
      <p:bldP spid="8" grpId="0"/>
      <p:bldP spid="9" grpId="0"/>
      <p:bldP spid="10" grpId="0"/>
      <p:bldP spid="1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sz="4900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조원소개 및 역할분담</a:t>
            </a:r>
            <a: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/>
            </a:r>
            <a:br>
              <a:rPr lang="en-US" altLang="ko-KR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</a:b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755576" y="930196"/>
            <a:ext cx="7632848" cy="4464496"/>
          </a:xfrm>
          <a:solidFill>
            <a:schemeClr val="accent1">
              <a:tint val="50000"/>
              <a:hueOff val="0"/>
              <a:satOff val="0"/>
              <a:lumOff val="0"/>
              <a:alpha val="10000"/>
            </a:schemeClr>
          </a:solidFill>
          <a:effectLst>
            <a:outerShdw sx="1000" sy="1000" algn="ctr" rotWithShape="0">
              <a:srgbClr val="000000">
                <a:alpha val="39000"/>
              </a:srgbClr>
            </a:outerShdw>
          </a:effectLst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ko-KR" b="1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b="1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박준호   </a:t>
            </a:r>
            <a:r>
              <a:rPr lang="en-US" altLang="ko-KR" b="1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: </a:t>
            </a:r>
            <a:r>
              <a:rPr lang="ko-KR" altLang="en-US" b="1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리플릿</a:t>
            </a:r>
            <a:r>
              <a:rPr lang="ko-KR" altLang="en-US" b="1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제작</a:t>
            </a:r>
            <a:endParaRPr lang="en-US" altLang="ko-KR" b="1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b="1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임병훈   </a:t>
            </a:r>
            <a:r>
              <a:rPr lang="en-US" altLang="ko-KR" b="1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: </a:t>
            </a:r>
            <a:r>
              <a:rPr lang="en-US" altLang="ko-KR" b="1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ppt</a:t>
            </a:r>
            <a:r>
              <a:rPr lang="ko-KR" altLang="en-US" b="1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제작 </a:t>
            </a:r>
            <a:endParaRPr lang="en-US" altLang="ko-KR" b="1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b="1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이효원   </a:t>
            </a:r>
            <a:r>
              <a:rPr lang="en-US" altLang="ko-KR" b="1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:</a:t>
            </a:r>
            <a:r>
              <a:rPr lang="ko-KR" altLang="en-US" b="1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보고서 작성 및 발표</a:t>
            </a:r>
            <a:endParaRPr lang="en-US" altLang="ko-KR" b="1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r>
              <a:rPr lang="ko-KR" altLang="en-US" b="1" dirty="0">
                <a:latin typeface="HY엽서M" panose="02030600000101010101" pitchFamily="18" charset="-127"/>
                <a:ea typeface="HY엽서M" panose="02030600000101010101" pitchFamily="18" charset="-127"/>
              </a:rPr>
              <a:t>조원 모두</a:t>
            </a:r>
            <a:r>
              <a:rPr lang="en-US" altLang="ko-KR" b="1" dirty="0">
                <a:latin typeface="HY엽서M" panose="02030600000101010101" pitchFamily="18" charset="-127"/>
                <a:ea typeface="HY엽서M" panose="02030600000101010101" pitchFamily="18" charset="-127"/>
              </a:rPr>
              <a:t> : </a:t>
            </a:r>
            <a:r>
              <a:rPr lang="ko-KR" altLang="en-US" b="1" dirty="0">
                <a:latin typeface="HY엽서M" panose="02030600000101010101" pitchFamily="18" charset="-127"/>
                <a:ea typeface="HY엽서M" panose="02030600000101010101" pitchFamily="18" charset="-127"/>
              </a:rPr>
              <a:t>적외선 센서를 활용한</a:t>
            </a:r>
            <a:r>
              <a:rPr lang="en-US" altLang="ko-KR" b="1" dirty="0">
                <a:latin typeface="HY엽서M" panose="02030600000101010101" pitchFamily="18" charset="-127"/>
                <a:ea typeface="HY엽서M" panose="02030600000101010101" pitchFamily="18" charset="-127"/>
              </a:rPr>
              <a:t> </a:t>
            </a:r>
            <a:r>
              <a:rPr lang="ko-KR" altLang="en-US" b="1" dirty="0" err="1">
                <a:latin typeface="HY엽서M" panose="02030600000101010101" pitchFamily="18" charset="-127"/>
                <a:ea typeface="HY엽서M" panose="02030600000101010101" pitchFamily="18" charset="-127"/>
              </a:rPr>
              <a:t>아두이노</a:t>
            </a:r>
            <a:r>
              <a:rPr lang="en-US" altLang="ko-KR" b="1" dirty="0">
                <a:latin typeface="HY엽서M" panose="02030600000101010101" pitchFamily="18" charset="-127"/>
                <a:ea typeface="HY엽서M" panose="02030600000101010101" pitchFamily="18" charset="-127"/>
              </a:rPr>
              <a:t> </a:t>
            </a:r>
            <a:r>
              <a:rPr lang="ko-KR" altLang="en-US" b="1" dirty="0">
                <a:latin typeface="HY엽서M" panose="02030600000101010101" pitchFamily="18" charset="-127"/>
                <a:ea typeface="HY엽서M" panose="02030600000101010101" pitchFamily="18" charset="-127"/>
              </a:rPr>
              <a:t>작품 만들기</a:t>
            </a:r>
            <a:endParaRPr lang="en-US" altLang="ko-KR" b="1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endParaRPr lang="ko-KR" altLang="en-US" b="1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4038327" y="2132856"/>
            <a:ext cx="461665" cy="1584176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66123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작품설명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67544" y="1600200"/>
            <a:ext cx="8219256" cy="1396752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작품설명</a:t>
            </a:r>
            <a:r>
              <a:rPr lang="en-US" altLang="ko-KR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: </a:t>
            </a: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적외선센서를 이용해서 자동차가 후진을 할 경우 뒤에 있는 사물의 움직임이 감지되면 </a:t>
            </a:r>
            <a:r>
              <a:rPr lang="en-US" altLang="ko-KR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LED</a:t>
            </a: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가작동이 되어서  빛을 발생시키는 </a:t>
            </a:r>
            <a:r>
              <a:rPr lang="ko-KR" altLang="en-US" sz="2800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아두이노</a:t>
            </a: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작품 </a:t>
            </a:r>
            <a:endParaRPr lang="ko-KR" altLang="en-US" sz="2800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3090416"/>
            <a:ext cx="4051031" cy="22031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611560" y="5445224"/>
            <a:ext cx="777686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제작준비물</a:t>
            </a:r>
            <a:r>
              <a:rPr lang="en-US" altLang="ko-KR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: </a:t>
            </a:r>
            <a:r>
              <a:rPr lang="ko-KR" altLang="en-US" sz="2800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아두이노</a:t>
            </a:r>
            <a:r>
              <a:rPr lang="en-US" altLang="ko-KR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</a:t>
            </a: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적외선센서</a:t>
            </a:r>
            <a:r>
              <a:rPr lang="en-US" altLang="ko-KR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 LED, </a:t>
            </a:r>
            <a:r>
              <a:rPr lang="ko-KR" altLang="en-US" sz="2800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아날로그핀</a:t>
            </a:r>
            <a:r>
              <a:rPr lang="en-US" altLang="ko-KR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,</a:t>
            </a:r>
            <a:endParaRPr lang="ko-KR" altLang="en-US" sz="2800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98712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3" name="Picture 5" descr="C:\Users\user\Desktop\캡처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362" y="1988840"/>
            <a:ext cx="4461092" cy="3875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25002" y="188640"/>
            <a:ext cx="8229600" cy="1143000"/>
          </a:xfrm>
        </p:spPr>
        <p:txBody>
          <a:bodyPr/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작품영상 및 </a:t>
            </a:r>
            <a:r>
              <a:rPr lang="ko-KR" altLang="en-US" dirty="0" err="1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아두이노</a:t>
            </a:r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 코드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graphicFrame>
        <p:nvGraphicFramePr>
          <p:cNvPr id="4" name="개체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6772305"/>
              </p:ext>
            </p:extLst>
          </p:nvPr>
        </p:nvGraphicFramePr>
        <p:xfrm>
          <a:off x="5148064" y="2708920"/>
          <a:ext cx="3057525" cy="514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포장기 셸 개체" showAsIcon="1" r:id="rId4" imgW="3057480" imgH="514800" progId="Package">
                  <p:embed/>
                </p:oleObj>
              </mc:Choice>
              <mc:Fallback>
                <p:oleObj name="포장기 셸 개체" showAsIcon="1" r:id="rId4" imgW="3057480" imgH="514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148064" y="2708920"/>
                        <a:ext cx="3057525" cy="514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내용 개체 틀 5"/>
          <p:cNvSpPr>
            <a:spLocks noGrp="1"/>
          </p:cNvSpPr>
          <p:nvPr>
            <p:ph idx="1"/>
          </p:nvPr>
        </p:nvSpPr>
        <p:spPr>
          <a:xfrm>
            <a:off x="323528" y="1412777"/>
            <a:ext cx="8357699" cy="46677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800" b="1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  </a:t>
            </a:r>
            <a:endParaRPr lang="ko-KR" altLang="en-US" sz="2800" b="1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79362" y="1404005"/>
            <a:ext cx="39604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아두이노</a:t>
            </a: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코드</a:t>
            </a:r>
            <a:endParaRPr lang="ko-KR" altLang="en-US" sz="2800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2120" y="1465620"/>
            <a:ext cx="1944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작품영상</a:t>
            </a:r>
            <a:endParaRPr lang="ko-KR" altLang="en-US" sz="2800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6181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/>
      <p:bldP spid="8" grpId="0"/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제작으로 인한 기대효과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283691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이 작품의 기대 효과로는 자동차의 설치할 경우 </a:t>
            </a:r>
            <a:endParaRPr lang="en-US" altLang="ko-KR" sz="2800" dirty="0" smtClean="0">
              <a:latin typeface="HY엽서M" panose="02030600000101010101" pitchFamily="18" charset="-127"/>
              <a:ea typeface="HY엽서M" panose="02030600000101010101" pitchFamily="18" charset="-127"/>
            </a:endParaRPr>
          </a:p>
          <a:p>
            <a:pPr marL="0" indent="0">
              <a:buNone/>
            </a:pP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운전자가 후진을 </a:t>
            </a:r>
            <a:r>
              <a:rPr lang="ko-KR" altLang="en-US" sz="2800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할때</a:t>
            </a: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적외선센서가 사물의 움직임을  감지를 하게 되면 </a:t>
            </a:r>
            <a:r>
              <a:rPr lang="en-US" altLang="ko-KR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LED</a:t>
            </a: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가 작동이 되어서 운전자의 주의를 할 수 있게 하게끔 동시에 최근 사고에 대한 방지로 위험을 줄일 수 </a:t>
            </a:r>
            <a:r>
              <a:rPr lang="ko-KR" altLang="en-US" sz="2800" dirty="0" err="1" smtClean="0">
                <a:latin typeface="HY엽서M" panose="02030600000101010101" pitchFamily="18" charset="-127"/>
                <a:ea typeface="HY엽서M" panose="02030600000101010101" pitchFamily="18" charset="-127"/>
              </a:rPr>
              <a:t>있을것으로</a:t>
            </a: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 기대가 된다</a:t>
            </a:r>
            <a:r>
              <a:rPr lang="en-US" altLang="ko-KR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.</a:t>
            </a: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 </a:t>
            </a:r>
            <a:endParaRPr lang="ko-KR" altLang="en-US" sz="2800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23134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>
                <a:latin typeface="HY헤드라인M" panose="02030600000101010101" pitchFamily="18" charset="-127"/>
                <a:ea typeface="HY헤드라인M" panose="02030600000101010101" pitchFamily="18" charset="-127"/>
              </a:rPr>
              <a:t>마무리</a:t>
            </a:r>
            <a:endParaRPr lang="ko-KR" altLang="en-US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ko-KR" altLang="en-US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저희 조 작품 발표를 들어주어서 감사합니다</a:t>
            </a:r>
            <a:r>
              <a:rPr lang="en-US" altLang="ko-KR" sz="2800" dirty="0" smtClean="0">
                <a:latin typeface="HY엽서M" panose="02030600000101010101" pitchFamily="18" charset="-127"/>
                <a:ea typeface="HY엽서M" panose="02030600000101010101" pitchFamily="18" charset="-127"/>
              </a:rPr>
              <a:t>!!!!!!!</a:t>
            </a:r>
            <a:endParaRPr lang="ko-KR" altLang="en-US" sz="2800" dirty="0">
              <a:latin typeface="HY엽서M" panose="02030600000101010101" pitchFamily="18" charset="-127"/>
              <a:ea typeface="HY엽서M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37007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g"/></Relationships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dpi="0"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246</TotalTime>
  <Words>141</Words>
  <Application>Microsoft Office PowerPoint</Application>
  <PresentationFormat>화면 슬라이드 쇼(4:3)</PresentationFormat>
  <Paragraphs>33</Paragraphs>
  <Slides>7</Slides>
  <Notes>0</Notes>
  <HiddenSlides>0</HiddenSlides>
  <MMClips>0</MMClips>
  <ScaleCrop>false</ScaleCrop>
  <HeadingPairs>
    <vt:vector size="6" baseType="variant"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9" baseType="lpstr">
      <vt:lpstr>Office 테마</vt:lpstr>
      <vt:lpstr>포장기 셸 개체</vt:lpstr>
      <vt:lpstr>컴퓨터공학과</vt:lpstr>
      <vt:lpstr>목차</vt:lpstr>
      <vt:lpstr>조원소개 및 역할분담 </vt:lpstr>
      <vt:lpstr>작품설명</vt:lpstr>
      <vt:lpstr>작품영상 및 아두이노 코드</vt:lpstr>
      <vt:lpstr>제작으로 인한 기대효과</vt:lpstr>
      <vt:lpstr>마무리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Windows 사용자</dc:creator>
  <cp:lastModifiedBy>Windows 사용자</cp:lastModifiedBy>
  <cp:revision>24</cp:revision>
  <dcterms:created xsi:type="dcterms:W3CDTF">2019-12-07T09:32:40Z</dcterms:created>
  <dcterms:modified xsi:type="dcterms:W3CDTF">2019-12-10T05:52:00Z</dcterms:modified>
</cp:coreProperties>
</file>

<file path=docProps/thumbnail.jpeg>
</file>